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sldIdLst>
    <p:sldId id="257" r:id="rId2"/>
    <p:sldId id="260" r:id="rId3"/>
    <p:sldId id="261" r:id="rId4"/>
    <p:sldId id="262" r:id="rId5"/>
    <p:sldId id="315" r:id="rId6"/>
    <p:sldId id="313" r:id="rId7"/>
    <p:sldId id="316" r:id="rId8"/>
    <p:sldId id="314" r:id="rId9"/>
    <p:sldId id="301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23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13" Type="http://schemas.openxmlformats.org/officeDocument/2006/relationships/image" Target="../media/image25.jp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12" Type="http://schemas.openxmlformats.org/officeDocument/2006/relationships/image" Target="../media/image24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11" Type="http://schemas.openxmlformats.org/officeDocument/2006/relationships/image" Target="../media/image23.jpeg"/><Relationship Id="rId5" Type="http://schemas.openxmlformats.org/officeDocument/2006/relationships/image" Target="../media/image17.jpg"/><Relationship Id="rId10" Type="http://schemas.openxmlformats.org/officeDocument/2006/relationships/image" Target="../media/image22.png"/><Relationship Id="rId4" Type="http://schemas.openxmlformats.org/officeDocument/2006/relationships/image" Target="../media/image16.jpeg"/><Relationship Id="rId9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2.png"/><Relationship Id="rId7" Type="http://schemas.openxmlformats.org/officeDocument/2006/relationships/image" Target="../media/image30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g"/><Relationship Id="rId3" Type="http://schemas.openxmlformats.org/officeDocument/2006/relationships/image" Target="../media/image33.jpg"/><Relationship Id="rId7" Type="http://schemas.openxmlformats.org/officeDocument/2006/relationships/image" Target="../media/image37.jpe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10" Type="http://schemas.openxmlformats.org/officeDocument/2006/relationships/image" Target="../media/image40.jpeg"/><Relationship Id="rId4" Type="http://schemas.openxmlformats.org/officeDocument/2006/relationships/image" Target="../media/image34.jpg"/><Relationship Id="rId9" Type="http://schemas.openxmlformats.org/officeDocument/2006/relationships/image" Target="../media/image39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22.png"/><Relationship Id="rId7" Type="http://schemas.openxmlformats.org/officeDocument/2006/relationships/image" Target="../media/image45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jpeg"/><Relationship Id="rId11" Type="http://schemas.openxmlformats.org/officeDocument/2006/relationships/image" Target="../media/image49.jpeg"/><Relationship Id="rId5" Type="http://schemas.openxmlformats.org/officeDocument/2006/relationships/image" Target="../media/image43.png"/><Relationship Id="rId10" Type="http://schemas.openxmlformats.org/officeDocument/2006/relationships/image" Target="../media/image48.jpeg"/><Relationship Id="rId4" Type="http://schemas.openxmlformats.org/officeDocument/2006/relationships/image" Target="../media/image42.jpeg"/><Relationship Id="rId9" Type="http://schemas.openxmlformats.org/officeDocument/2006/relationships/image" Target="../media/image4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1988840"/>
            <a:ext cx="842493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Segoe UI Semilight" pitchFamily="34" charset="0"/>
                <a:cs typeface="Segoe UI Semilight" pitchFamily="34" charset="0"/>
              </a:rPr>
              <a:t>Доклад </a:t>
            </a:r>
          </a:p>
          <a:p>
            <a:pPr algn="ctr"/>
            <a:r>
              <a:rPr lang="ru-RU" sz="3200" b="1" dirty="0" smtClean="0">
                <a:latin typeface="Segoe UI Semilight" pitchFamily="34" charset="0"/>
                <a:cs typeface="Segoe UI Semilight" pitchFamily="34" charset="0"/>
              </a:rPr>
              <a:t>о ходе реализации регионального проекта «Социальная активность» </a:t>
            </a:r>
          </a:p>
          <a:p>
            <a:pPr algn="ctr"/>
            <a:r>
              <a:rPr lang="ru-RU" sz="3200" b="1" dirty="0" smtClean="0">
                <a:latin typeface="Segoe UI Semilight" pitchFamily="34" charset="0"/>
                <a:cs typeface="Segoe UI Semilight" pitchFamily="34" charset="0"/>
              </a:rPr>
              <a:t>МКУ «Отдел </a:t>
            </a:r>
            <a:r>
              <a:rPr lang="ru-RU" sz="3200" b="1" dirty="0">
                <a:latin typeface="Segoe UI Semilight" pitchFamily="34" charset="0"/>
                <a:cs typeface="Segoe UI Semilight" pitchFamily="34" charset="0"/>
              </a:rPr>
              <a:t>по молодежной политике администрации городского округа город Стерлитамак Республики Башкортостан</a:t>
            </a:r>
            <a:r>
              <a:rPr lang="ru-RU" sz="3200" b="1" dirty="0" smtClean="0">
                <a:latin typeface="Segoe UI Semilight" pitchFamily="34" charset="0"/>
                <a:cs typeface="Segoe UI Semilight" pitchFamily="34" charset="0"/>
              </a:rPr>
              <a:t>» </a:t>
            </a:r>
          </a:p>
          <a:p>
            <a:pPr algn="ctr"/>
            <a:r>
              <a:rPr lang="ru-RU" sz="3200" b="1" dirty="0" smtClean="0">
                <a:latin typeface="Segoe UI Semilight" pitchFamily="34" charset="0"/>
                <a:cs typeface="Segoe UI Semilight" pitchFamily="34" charset="0"/>
              </a:rPr>
              <a:t>за </a:t>
            </a:r>
            <a:r>
              <a:rPr lang="ru-RU" sz="3200" b="1" dirty="0" smtClean="0">
                <a:latin typeface="Segoe UI Semilight" pitchFamily="34" charset="0"/>
                <a:cs typeface="Segoe UI Semilight" pitchFamily="34" charset="0"/>
              </a:rPr>
              <a:t>11 </a:t>
            </a:r>
            <a:r>
              <a:rPr lang="ru-RU" sz="3200" b="1" dirty="0" smtClean="0">
                <a:latin typeface="Segoe UI Semilight" pitchFamily="34" charset="0"/>
                <a:cs typeface="Segoe UI Semilight" pitchFamily="34" charset="0"/>
              </a:rPr>
              <a:t>месяцев 2019 год</a:t>
            </a:r>
          </a:p>
          <a:p>
            <a:pPr algn="ctr"/>
            <a:r>
              <a:rPr lang="ru-RU" sz="3200" b="1" dirty="0" err="1" smtClean="0">
                <a:latin typeface="Segoe UI Semilight" pitchFamily="34" charset="0"/>
                <a:cs typeface="Segoe UI Semilight" pitchFamily="34" charset="0"/>
              </a:rPr>
              <a:t>Кускильдин</a:t>
            </a:r>
            <a:r>
              <a:rPr lang="ru-RU" sz="3200" b="1" dirty="0" smtClean="0">
                <a:latin typeface="Segoe UI Semilight" pitchFamily="34" charset="0"/>
                <a:cs typeface="Segoe UI Semilight" pitchFamily="34" charset="0"/>
              </a:rPr>
              <a:t> </a:t>
            </a:r>
            <a:r>
              <a:rPr lang="ru-RU" sz="3200" b="1" dirty="0" err="1" smtClean="0">
                <a:latin typeface="Segoe UI Semilight" pitchFamily="34" charset="0"/>
                <a:cs typeface="Segoe UI Semilight" pitchFamily="34" charset="0"/>
              </a:rPr>
              <a:t>Азат</a:t>
            </a:r>
            <a:r>
              <a:rPr lang="ru-RU" sz="3200" b="1" dirty="0" smtClean="0">
                <a:latin typeface="Segoe UI Semilight" pitchFamily="34" charset="0"/>
                <a:cs typeface="Segoe UI Semilight" pitchFamily="34" charset="0"/>
              </a:rPr>
              <a:t> </a:t>
            </a:r>
            <a:r>
              <a:rPr lang="ru-RU" sz="3200" b="1" dirty="0" err="1" smtClean="0">
                <a:latin typeface="Segoe UI Semilight" pitchFamily="34" charset="0"/>
                <a:cs typeface="Segoe UI Semilight" pitchFamily="34" charset="0"/>
              </a:rPr>
              <a:t>Магафурович</a:t>
            </a:r>
            <a:endParaRPr lang="ru-RU" sz="3200" b="1" dirty="0">
              <a:latin typeface="Segoe UI Semilight" pitchFamily="34" charset="0"/>
              <a:cs typeface="Segoe UI Semilight" pitchFamily="34" charset="0"/>
            </a:endParaRPr>
          </a:p>
        </p:txBody>
      </p:sp>
      <p:pic>
        <p:nvPicPr>
          <p:cNvPr id="1026" name="Picture 2" descr="https://static.tildacdn.com/tild3631-3862-4337-b761-343230656537/logotip_MO_1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9754" y="328966"/>
            <a:ext cx="3940353" cy="1659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3295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7960848" cy="1753264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chemeClr val="tx1"/>
                </a:solidFill>
              </a:rPr>
              <a:t>Региональный проект  </a:t>
            </a:r>
            <a:br>
              <a:rPr lang="ru-RU" sz="2000" b="1" dirty="0" smtClean="0">
                <a:solidFill>
                  <a:schemeClr val="tx1"/>
                </a:solidFill>
              </a:rPr>
            </a:br>
            <a:r>
              <a:rPr lang="ru-RU" sz="2000" b="1" dirty="0" smtClean="0">
                <a:solidFill>
                  <a:schemeClr val="tx1"/>
                </a:solidFill>
              </a:rPr>
              <a:t>«Социальная активность»</a:t>
            </a:r>
            <a:endParaRPr lang="ru-RU" sz="2000" b="1" dirty="0">
              <a:solidFill>
                <a:schemeClr val="tx1"/>
              </a:solidFill>
            </a:endParaRPr>
          </a:p>
        </p:txBody>
      </p:sp>
      <p:pic>
        <p:nvPicPr>
          <p:cNvPr id="4" name="Picture 2" descr="https://static.tildacdn.com/tild3631-3862-4337-b761-343230656537/logotip_MO_1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5733256"/>
            <a:ext cx="2192080" cy="923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Объект 6"/>
          <p:cNvPicPr>
            <a:picLocks noGrp="1"/>
          </p:cNvPicPr>
          <p:nvPr>
            <p:ph idx="1"/>
          </p:nvPr>
        </p:nvPicPr>
        <p:blipFill rotWithShape="1">
          <a:blip r:embed="rId3"/>
          <a:srcRect l="3969" t="26640" r="19157" b="34224"/>
          <a:stretch/>
        </p:blipFill>
        <p:spPr bwMode="auto">
          <a:xfrm>
            <a:off x="251520" y="1941904"/>
            <a:ext cx="8568952" cy="379135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640650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 trans="27000" pressure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240" r="17240"/>
          <a:stretch/>
        </p:blipFill>
        <p:spPr>
          <a:xfrm>
            <a:off x="1835696" y="1628800"/>
            <a:ext cx="5184576" cy="5073178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dirty="0" smtClean="0">
                <a:solidFill>
                  <a:schemeClr val="tx1"/>
                </a:solidFill>
              </a:rPr>
              <a:t>Сведения об исполнении бюджета по муниципальному образованию</a:t>
            </a:r>
            <a:endParaRPr lang="ru-RU" sz="2000" b="1" dirty="0">
              <a:solidFill>
                <a:schemeClr val="tx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5774878"/>
            <a:ext cx="2195513" cy="927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1830760" y="1799459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/>
              <a:t>Бюджет данного проекта состоит </a:t>
            </a:r>
            <a:r>
              <a:rPr lang="ru-RU" sz="2400" b="1" dirty="0" smtClean="0"/>
              <a:t>из:</a:t>
            </a:r>
            <a:endParaRPr lang="ru-RU" sz="2400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1979712" y="3242006"/>
            <a:ext cx="4896544" cy="1771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Муниципальный бюджет </a:t>
            </a:r>
            <a:r>
              <a:rPr lang="ru-RU" dirty="0" smtClean="0"/>
              <a:t>– 280 000 руб.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r>
              <a:rPr lang="ru-RU" b="1" dirty="0" smtClean="0"/>
              <a:t>Внебюджетные средства </a:t>
            </a:r>
            <a:r>
              <a:rPr lang="ru-RU" dirty="0" smtClean="0"/>
              <a:t>– </a:t>
            </a:r>
            <a:r>
              <a:rPr lang="ru-RU" dirty="0" smtClean="0"/>
              <a:t>250 </a:t>
            </a:r>
            <a:r>
              <a:rPr lang="ru-RU" dirty="0" smtClean="0"/>
              <a:t>000 руб. 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127" y="2800130"/>
            <a:ext cx="1132925" cy="113292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5530" y="3965031"/>
            <a:ext cx="1128420" cy="1132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36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100" r="1963" b="13251"/>
          <a:stretch/>
        </p:blipFill>
        <p:spPr>
          <a:xfrm>
            <a:off x="4157893" y="4693945"/>
            <a:ext cx="4874819" cy="207534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100" b="1" dirty="0" smtClean="0">
                <a:solidFill>
                  <a:schemeClr val="tx1"/>
                </a:solidFill>
              </a:rPr>
              <a:t>Мероприятия</a:t>
            </a:r>
            <a:br>
              <a:rPr lang="ru-RU" sz="2100" b="1" dirty="0" smtClean="0">
                <a:solidFill>
                  <a:schemeClr val="tx1"/>
                </a:solidFill>
              </a:rPr>
            </a:br>
            <a:r>
              <a:rPr lang="ru-RU" sz="2100" b="1" dirty="0" smtClean="0">
                <a:solidFill>
                  <a:schemeClr val="tx1"/>
                </a:solidFill>
              </a:rPr>
              <a:t>в рамках реализации регионального проекта</a:t>
            </a:r>
            <a:br>
              <a:rPr lang="ru-RU" sz="2100" b="1" dirty="0" smtClean="0">
                <a:solidFill>
                  <a:schemeClr val="tx1"/>
                </a:solidFill>
              </a:rPr>
            </a:br>
            <a:r>
              <a:rPr lang="ru-RU" sz="2100" b="1" dirty="0" smtClean="0">
                <a:solidFill>
                  <a:schemeClr val="tx1"/>
                </a:solidFill>
              </a:rPr>
              <a:t>«Социальная активность»</a:t>
            </a:r>
            <a:endParaRPr lang="ru-RU" sz="2100" b="1" dirty="0">
              <a:solidFill>
                <a:schemeClr val="tx1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5231" y="5963814"/>
            <a:ext cx="1907481" cy="8054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0" t="5373" b="3907"/>
          <a:stretch/>
        </p:blipFill>
        <p:spPr>
          <a:xfrm>
            <a:off x="107504" y="4724226"/>
            <a:ext cx="3887785" cy="2045975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39"/>
          <a:stretch/>
        </p:blipFill>
        <p:spPr>
          <a:xfrm flipH="1">
            <a:off x="4895521" y="2132856"/>
            <a:ext cx="4137191" cy="240036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8" t="19550" r="10625" b="23750"/>
          <a:stretch/>
        </p:blipFill>
        <p:spPr>
          <a:xfrm>
            <a:off x="107504" y="2163131"/>
            <a:ext cx="4608513" cy="2370092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2267744" y="1593667"/>
            <a:ext cx="56166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Arial Black" panose="020B0A04020102020204" pitchFamily="34" charset="0"/>
                <a:cs typeface="Aharoni" panose="02010803020104030203" pitchFamily="2" charset="-79"/>
              </a:rPr>
              <a:t>КВН г.Стерлитамак</a:t>
            </a:r>
            <a:endParaRPr lang="ru-RU" sz="3200" dirty="0"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590426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260648"/>
            <a:ext cx="8352928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100" dirty="0" smtClean="0">
                <a:latin typeface="Arial Black" panose="020B0A04020102020204" pitchFamily="34" charset="0"/>
              </a:rPr>
              <a:t>МАРАФОН ДОБРЫХ ДЕЛ</a:t>
            </a:r>
            <a:endParaRPr lang="ru-RU" sz="2100" dirty="0">
              <a:latin typeface="Arial Black" panose="020B0A040201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151" y="809774"/>
            <a:ext cx="2004704" cy="150352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50" t="27951" r="24013" b="3800"/>
          <a:stretch/>
        </p:blipFill>
        <p:spPr>
          <a:xfrm>
            <a:off x="2179855" y="1500415"/>
            <a:ext cx="1936715" cy="163488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075" b="23750"/>
          <a:stretch/>
        </p:blipFill>
        <p:spPr>
          <a:xfrm>
            <a:off x="304289" y="2390529"/>
            <a:ext cx="2004704" cy="143439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228006" y="907804"/>
            <a:ext cx="187220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b="1" dirty="0" smtClean="0"/>
              <a:t>ЭКОЛОГИЧЕСКИЕ АКЦИИ</a:t>
            </a:r>
            <a:endParaRPr lang="ru-RU" sz="1500" b="1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06"/>
          <a:stretch/>
        </p:blipFill>
        <p:spPr>
          <a:xfrm>
            <a:off x="175151" y="4840090"/>
            <a:ext cx="2657454" cy="158570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99952" y="4264060"/>
            <a:ext cx="331236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" b="1" dirty="0" smtClean="0"/>
              <a:t>БЛАГОТВОРИТЕЛЬНАЯ ЯРМАРКА </a:t>
            </a:r>
            <a:br>
              <a:rPr lang="ru-RU" sz="1500" b="1" dirty="0" smtClean="0"/>
            </a:br>
            <a:r>
              <a:rPr lang="ru-RU" sz="1500" b="1" dirty="0" smtClean="0"/>
              <a:t>ПО ОБМЕНУ ВЕЩАМИ</a:t>
            </a:r>
            <a:endParaRPr lang="ru-RU" sz="1500" b="1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34"/>
          <a:stretch/>
        </p:blipFill>
        <p:spPr>
          <a:xfrm>
            <a:off x="6660232" y="1382535"/>
            <a:ext cx="2092828" cy="171037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23" t="22050" r="6071" b="6552"/>
          <a:stretch/>
        </p:blipFill>
        <p:spPr>
          <a:xfrm>
            <a:off x="4684253" y="747280"/>
            <a:ext cx="1897198" cy="2345626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6668566" y="629980"/>
            <a:ext cx="194881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/>
              <a:t>ОРГАНИЗАЦИЯ ДЕТСКИХ ПРАЗДНИКОВ</a:t>
            </a:r>
            <a:endParaRPr lang="ru-RU" sz="1400" b="1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38" t="36351" r="9051" b="22700"/>
          <a:stretch/>
        </p:blipFill>
        <p:spPr>
          <a:xfrm>
            <a:off x="6330211" y="4851935"/>
            <a:ext cx="2625522" cy="12961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559" r="4326" b="7923"/>
          <a:stretch/>
        </p:blipFill>
        <p:spPr>
          <a:xfrm>
            <a:off x="4499992" y="5669847"/>
            <a:ext cx="2551387" cy="96601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948264" y="5805264"/>
            <a:ext cx="1908213" cy="804742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4370986" y="5024309"/>
            <a:ext cx="208823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b="1" dirty="0" smtClean="0"/>
              <a:t>СТУДЕНЧЕСКИЕ ВСТРЕЧИ</a:t>
            </a:r>
            <a:endParaRPr lang="ru-RU" sz="1500" b="1" dirty="0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51" t="8000"/>
          <a:stretch/>
        </p:blipFill>
        <p:spPr>
          <a:xfrm>
            <a:off x="4418879" y="3262519"/>
            <a:ext cx="2632500" cy="1497876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00" r="28738"/>
          <a:stretch/>
        </p:blipFill>
        <p:spPr>
          <a:xfrm>
            <a:off x="7206502" y="3267456"/>
            <a:ext cx="1546558" cy="1497454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2814274" y="3319146"/>
            <a:ext cx="17281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/>
              <a:t>МЕРОПРИЯТИЯ ДЛЯ ЛЮБИТЕЛЕЙ АСТРОНОМИИ</a:t>
            </a:r>
            <a:endParaRPr lang="ru-RU" sz="1400" b="1" dirty="0"/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10" t="21212" b="7445"/>
          <a:stretch/>
        </p:blipFill>
        <p:spPr>
          <a:xfrm>
            <a:off x="2366300" y="4589325"/>
            <a:ext cx="1878803" cy="1913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88233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16" b="1"/>
          <a:stretch/>
        </p:blipFill>
        <p:spPr>
          <a:xfrm>
            <a:off x="2699792" y="4890337"/>
            <a:ext cx="6369550" cy="1907211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0272" y="5964086"/>
            <a:ext cx="1908213" cy="80474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75656" y="332656"/>
            <a:ext cx="603041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dirty="0" smtClean="0">
                <a:solidFill>
                  <a:prstClr val="black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Дискуссионные встречи «Диалог на равных»</a:t>
            </a:r>
            <a:endParaRPr lang="ru-RU" sz="3200" dirty="0">
              <a:solidFill>
                <a:prstClr val="black"/>
              </a:solidFill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57" r="10582"/>
          <a:stretch/>
        </p:blipFill>
        <p:spPr>
          <a:xfrm>
            <a:off x="110212" y="1667746"/>
            <a:ext cx="2177627" cy="138911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5" t="21656" r="3539"/>
          <a:stretch/>
        </p:blipFill>
        <p:spPr>
          <a:xfrm>
            <a:off x="4162401" y="1654498"/>
            <a:ext cx="4906942" cy="309406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52" y="4907375"/>
            <a:ext cx="2514231" cy="188567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00" t="14570"/>
          <a:stretch/>
        </p:blipFill>
        <p:spPr>
          <a:xfrm>
            <a:off x="2385040" y="1667746"/>
            <a:ext cx="1680159" cy="138911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2" t="35827" r="15350" b="16932"/>
          <a:stretch/>
        </p:blipFill>
        <p:spPr>
          <a:xfrm>
            <a:off x="96513" y="3176801"/>
            <a:ext cx="3968686" cy="1571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6737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8" b="2750"/>
          <a:stretch/>
        </p:blipFill>
        <p:spPr>
          <a:xfrm>
            <a:off x="211025" y="4288238"/>
            <a:ext cx="2971120" cy="234420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00" r="7476" b="1701"/>
          <a:stretch/>
        </p:blipFill>
        <p:spPr>
          <a:xfrm>
            <a:off x="211025" y="1290469"/>
            <a:ext cx="2169342" cy="288032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23528" y="332656"/>
            <a:ext cx="85689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dirty="0" smtClean="0">
                <a:solidFill>
                  <a:prstClr val="black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Республиканский конкурс профессионального мастерства среди представителей трудящейся молодежи предприятий </a:t>
            </a:r>
          </a:p>
          <a:p>
            <a:pPr lvl="0" algn="ctr"/>
            <a:r>
              <a:rPr lang="ru-RU" dirty="0" smtClean="0">
                <a:solidFill>
                  <a:prstClr val="black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и организаций РБ «Работница-2019»</a:t>
            </a:r>
            <a:endParaRPr lang="ru-RU" dirty="0">
              <a:solidFill>
                <a:prstClr val="black"/>
              </a:solidFill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56"/>
          <a:stretch/>
        </p:blipFill>
        <p:spPr>
          <a:xfrm>
            <a:off x="2483768" y="3414761"/>
            <a:ext cx="3982475" cy="211386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25" b="9358"/>
          <a:stretch/>
        </p:blipFill>
        <p:spPr>
          <a:xfrm>
            <a:off x="6516216" y="3159733"/>
            <a:ext cx="2481640" cy="167788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1" r="20075" b="11019"/>
          <a:stretch/>
        </p:blipFill>
        <p:spPr>
          <a:xfrm>
            <a:off x="6531721" y="4919411"/>
            <a:ext cx="2360759" cy="172434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288"/>
          <a:stretch/>
        </p:blipFill>
        <p:spPr>
          <a:xfrm>
            <a:off x="6619617" y="1281341"/>
            <a:ext cx="2380987" cy="177991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81" r="2750" b="11020"/>
          <a:stretch/>
        </p:blipFill>
        <p:spPr>
          <a:xfrm>
            <a:off x="2483768" y="1290469"/>
            <a:ext cx="4032448" cy="208980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88" b="13184"/>
          <a:stretch/>
        </p:blipFill>
        <p:spPr>
          <a:xfrm>
            <a:off x="2544758" y="5268610"/>
            <a:ext cx="3910467" cy="136383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6326" y="3976207"/>
            <a:ext cx="474041" cy="194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3135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3" t="24801" b="14301"/>
          <a:stretch/>
        </p:blipFill>
        <p:spPr>
          <a:xfrm>
            <a:off x="5453883" y="5080342"/>
            <a:ext cx="3547115" cy="170742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8264" y="5733256"/>
            <a:ext cx="1908213" cy="80474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40377" y="188640"/>
            <a:ext cx="83529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Arial Black" panose="020B0A04020102020204" pitchFamily="34" charset="0"/>
              </a:rPr>
              <a:t>МОЛОДЕЖНЫЕ ФОРУМЫ В РАМКАХ РЕАЛИЗАЦИИ РЕГИОНАЛЬНОГО ПРОЕКТА «СОЦИАЛЬНАЯ АКТИВНОСТЬ»</a:t>
            </a:r>
            <a:endParaRPr lang="ru-RU" dirty="0">
              <a:latin typeface="Arial Black" panose="020B0A040201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976453"/>
            <a:ext cx="3749365" cy="243123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979854"/>
            <a:ext cx="3635896" cy="242412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8" t="20475" b="3941"/>
          <a:stretch/>
        </p:blipFill>
        <p:spPr>
          <a:xfrm>
            <a:off x="115884" y="3491920"/>
            <a:ext cx="2832085" cy="158306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7111" y="3456664"/>
            <a:ext cx="2272251" cy="161832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438"/>
          <a:stretch/>
        </p:blipFill>
        <p:spPr>
          <a:xfrm>
            <a:off x="87635" y="5165179"/>
            <a:ext cx="1874682" cy="161165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" t="11549" r="23002" b="6552"/>
          <a:stretch/>
        </p:blipFill>
        <p:spPr>
          <a:xfrm>
            <a:off x="7741081" y="3456663"/>
            <a:ext cx="1259917" cy="158896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0" t="12201" r="1963" b="31100"/>
          <a:stretch/>
        </p:blipFill>
        <p:spPr>
          <a:xfrm>
            <a:off x="1996994" y="5154526"/>
            <a:ext cx="3312368" cy="163295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50" r="11413" b="4851"/>
          <a:stretch/>
        </p:blipFill>
        <p:spPr>
          <a:xfrm>
            <a:off x="5407235" y="3477285"/>
            <a:ext cx="2235973" cy="1550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98538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3568" y="1988840"/>
            <a:ext cx="770485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latin typeface="Segoe UI Semilight" pitchFamily="34" charset="0"/>
                <a:cs typeface="Segoe UI Semilight" pitchFamily="34" charset="0"/>
              </a:rPr>
              <a:t>Благодарим</a:t>
            </a:r>
          </a:p>
          <a:p>
            <a:pPr algn="ctr"/>
            <a:r>
              <a:rPr lang="ru-RU" sz="5400" b="1" dirty="0" smtClean="0">
                <a:latin typeface="Segoe UI Semilight" pitchFamily="34" charset="0"/>
                <a:cs typeface="Segoe UI Semilight" pitchFamily="34" charset="0"/>
              </a:rPr>
              <a:t> за внимание!</a:t>
            </a:r>
          </a:p>
        </p:txBody>
      </p:sp>
      <p:pic>
        <p:nvPicPr>
          <p:cNvPr id="1026" name="Picture 2" descr="https://static.tildacdn.com/tild3631-3862-4337-b761-343230656537/logotip_MO_1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7" y="5013176"/>
            <a:ext cx="3940353" cy="1659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3974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912</TotalTime>
  <Words>118</Words>
  <Application>Microsoft Office PowerPoint</Application>
  <PresentationFormat>Экран (4:3)</PresentationFormat>
  <Paragraphs>28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6" baseType="lpstr">
      <vt:lpstr>Aharoni</vt:lpstr>
      <vt:lpstr>Arial</vt:lpstr>
      <vt:lpstr>Arial Black</vt:lpstr>
      <vt:lpstr>Book Antiqua</vt:lpstr>
      <vt:lpstr>Century Gothic</vt:lpstr>
      <vt:lpstr>Segoe UI Semilight</vt:lpstr>
      <vt:lpstr>Аптека</vt:lpstr>
      <vt:lpstr>Презентация PowerPoint</vt:lpstr>
      <vt:lpstr>Региональный проект   «Социальная активность»</vt:lpstr>
      <vt:lpstr>Сведения об исполнении бюджета по муниципальному образованию</vt:lpstr>
      <vt:lpstr>Мероприятия в рамках реализации регионального проекта «Социальная активность»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Главный специалист ОМП</dc:creator>
  <cp:lastModifiedBy>Главный специалист ОМП</cp:lastModifiedBy>
  <cp:revision>92</cp:revision>
  <dcterms:created xsi:type="dcterms:W3CDTF">2019-01-14T06:51:48Z</dcterms:created>
  <dcterms:modified xsi:type="dcterms:W3CDTF">2019-11-26T11:24:33Z</dcterms:modified>
</cp:coreProperties>
</file>